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28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287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 LaFase, AEFE, CCI France Chili, C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128016"/>
            <a:ext cx="4297680" cy="41159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704206"/>
            <a:ext cx="7772400" cy="1371600"/>
          </a:xfrm>
          <a:prstGeom prst="rect">
            <a:avLst/>
          </a:prstGeom>
          <a:solidFill>
            <a:srgbClr val="003082"/>
          </a:solidFill>
          <a:ln/>
        </p:spPr>
      </p:sp>
      <p:sp>
        <p:nvSpPr>
          <p:cNvPr id="4" name="Text 1"/>
          <p:cNvSpPr txBox="1"/>
          <p:nvPr/>
        </p:nvSpPr>
        <p:spPr>
          <a:xfrm>
            <a:off x="457200" y="832222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élève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362574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BE3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Nuit des Métiers et des Formations · 4ᵉ édition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67347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préparer, vivre et prolonger ta soirée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0" y="2075806"/>
            <a:ext cx="777240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Shape 5"/>
          <p:cNvSpPr/>
          <p:nvPr/>
        </p:nvSpPr>
        <p:spPr>
          <a:xfrm>
            <a:off x="0" y="2121526"/>
            <a:ext cx="7772400" cy="1664208"/>
          </a:xfrm>
          <a:prstGeom prst="rect">
            <a:avLst/>
          </a:prstGeom>
          <a:solidFill>
            <a:srgbClr val="F4F1E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2231254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8A7B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85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41413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Vendredi 6 novembre 2026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3886200" y="2231254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8A7B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HORAIRE</a:t>
            </a:r>
            <a:endParaRPr lang="en-US" sz="850" dirty="0"/>
          </a:p>
        </p:txBody>
      </p:sp>
      <p:sp>
        <p:nvSpPr>
          <p:cNvPr id="12" name="Text 9"/>
          <p:cNvSpPr txBox="1"/>
          <p:nvPr/>
        </p:nvSpPr>
        <p:spPr>
          <a:xfrm>
            <a:off x="3886200" y="241413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19h30 – 21h30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274331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8A7B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LIEU</a:t>
            </a:r>
            <a:endParaRPr lang="en-US" sz="85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2926198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de Vitacura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3886200" y="2743318"/>
            <a:ext cx="32918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8A7B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ENTRÉE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3886200" y="2926198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Sans inscription, en famille</a:t>
            </a:r>
            <a:endParaRPr lang="en-US" sz="1150" dirty="0"/>
          </a:p>
        </p:txBody>
      </p:sp>
      <p:pic>
        <p:nvPicPr>
          <p:cNvPr id="17" name="Image 1" descr="Adress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37094"/>
            <a:ext cx="155448" cy="15544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713232" y="3209662"/>
            <a:ext cx="6601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5F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Luis Pasteur 5418, Vitacura · cour du secondaire</a:t>
            </a:r>
            <a:endParaRPr lang="en-US" sz="1000" dirty="0"/>
          </a:p>
        </p:txBody>
      </p:sp>
      <p:pic>
        <p:nvPicPr>
          <p:cNvPr id="19" name="Image 2" descr="Bu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511414"/>
            <a:ext cx="173736" cy="17373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13232" y="3474838"/>
            <a:ext cx="66019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bus depuis Chamisero est prévu</a:t>
            </a:r>
            <a:endParaRPr lang="en-US" sz="1150" dirty="0"/>
          </a:p>
        </p:txBody>
      </p:sp>
      <p:sp>
        <p:nvSpPr>
          <p:cNvPr id="21" name="Text 16"/>
          <p:cNvSpPr txBox="1"/>
          <p:nvPr/>
        </p:nvSpPr>
        <p:spPr>
          <a:xfrm>
            <a:off x="457200" y="399604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C'est quoi, la Nuit des Métiers ?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457200" y="4343518"/>
            <a:ext cx="6858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C'est un grand salon des métiers : plus de 100 professionnels — parents d'élèves, entreprises partenaires et bien d'autres — viennent te parler de leur métier, de leurs études et de leur parcours. Pas de cours ni de conférence : tu circules librement et tu choisis avec qui discuter. L'objectif ? Découvrir des métiers, comprendre comment on y arrive et ouvrir de nouveaux horizons, même si tu n'as encore aucune idée de ce que tu veux faire.</a:t>
            </a:r>
            <a:endParaRPr lang="en-US" sz="1100" dirty="0"/>
          </a:p>
        </p:txBody>
      </p:sp>
      <p:sp>
        <p:nvSpPr>
          <p:cNvPr id="23" name="Text 18"/>
          <p:cNvSpPr txBox="1"/>
          <p:nvPr/>
        </p:nvSpPr>
        <p:spPr>
          <a:xfrm>
            <a:off x="457200" y="551395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 ça se passe ?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457200" y="5897998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457200" y="589799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914400" y="5879710"/>
            <a:ext cx="640080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arrives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stands sont installés dans la cour du secondaire, regroupés par secteur professionnel (santé, ingénierie, art…). Regarde le plan avant la soirée pour t'y repérer facilement.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457200" y="6574654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457200" y="657465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914400" y="6556366"/>
            <a:ext cx="640080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circules librement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Chaque professionnel porte un badge avec son nom et son entreprise. Tu t'approches, tu te présentes et tu poses tes questions. Il n'y a pas d'ordre à suivre.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457200" y="7251310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457200" y="725131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2" name="Text 27"/>
          <p:cNvSpPr txBox="1"/>
          <p:nvPr/>
        </p:nvSpPr>
        <p:spPr>
          <a:xfrm>
            <a:off x="914400" y="7233022"/>
            <a:ext cx="6400800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fais des pauses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Stands de nourriture, café et food truck sont sur place pour souffler entre deux rencontres.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457200" y="7758802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457200" y="775880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5" name="Text 30"/>
          <p:cNvSpPr txBox="1"/>
          <p:nvPr/>
        </p:nvSpPr>
        <p:spPr>
          <a:xfrm>
            <a:off x="914400" y="7740514"/>
            <a:ext cx="6400800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repars avec des idées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pistes, des contacts (avec l'accord des professionnels) et de nouvelles envies à explorer.</a:t>
            </a:r>
            <a:endParaRPr lang="en-US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6309360" y="978408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4</a:t>
            </a:r>
            <a:endParaRPr lang="en-US" sz="800" dirty="0"/>
          </a:p>
        </p:txBody>
      </p:sp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3" b="5145"/>
          <a:stretch/>
        </p:blipFill>
        <p:spPr>
          <a:xfrm>
            <a:off x="2103120" y="8153548"/>
            <a:ext cx="3569970" cy="17219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457200"/>
          </a:xfrm>
          <a:prstGeom prst="rect">
            <a:avLst/>
          </a:prstGeom>
          <a:solidFill>
            <a:srgbClr val="0030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73152"/>
            <a:ext cx="6858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élève · La Nuit des Métiers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0" y="457200"/>
            <a:ext cx="777240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713232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7132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200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713232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Prépare ta visite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1887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visite préparée est une visite bien plus riche. Voici 7 étapes simples, à faire dans la semaine qui précède.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783080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1764792"/>
            <a:ext cx="6400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Consulte le programme et le plan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 la soirée, lis le programme et regarde le plan du salon : tu sauras où se trouve chaque secteur et tu gagneras du temps sur place.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496312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4963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2478024"/>
            <a:ext cx="6400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 ton portrait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3 matières que tu aimes, 3 activités qui te passionnent et 3 qualités qu'on te reconnaît. Ça t'aidera à choisir avec qui parler.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209544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32095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3191256"/>
            <a:ext cx="6400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 tes secteurs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Repère 3 secteurs qui t'attirent + 1 secteur surprise, que tu ne connais pas du tout (liste ci-dessous), puis repère-les sur le plan.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922776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39227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3904488"/>
            <a:ext cx="6400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 une mini-recherche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 un métier qui t'intrigue, cherche en 10 minutes : quelles études ? quelles compétences ? Tes questions seront plus précises.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4636008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57200" y="46360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914400" y="4617720"/>
            <a:ext cx="640080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Prépare tes questions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 5 questions dans la liste de la page 3 et note-les sur ta fiche (page 4).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5170932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457200" y="51709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" y="5152644"/>
            <a:ext cx="6400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Entraîne-toi à te présenter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Deux phrases suffisent. Exemple : « Bonjour, je m'appelle … et je suis en … . Votre métier m'intéresse : pouvez-vous m'en parler ? »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7200" y="5884164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57200" y="58841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14400" y="5865876"/>
            <a:ext cx="640080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Prépare ton matériel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carnet ou ton téléphone pour noter, un stylo, ta fiche imprimée… et beaucoup de curiosité !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6492240"/>
            <a:ext cx="6858000" cy="82296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31" name="Image 0" descr="Déf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592824"/>
            <a:ext cx="219456" cy="219456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960120" y="6574536"/>
            <a:ext cx="6172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 défi de la soirée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6876288"/>
            <a:ext cx="6492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 au moins 3 professionnels, dont 1 dans un secteur que tu ne connais pas. Et repars avec une idée nouvelle !</a:t>
            </a:r>
            <a:endParaRPr lang="en-US" sz="11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" y="74980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secteurs à explorer</a:t>
            </a:r>
            <a:endParaRPr lang="en-US" sz="1400" dirty="0"/>
          </a:p>
        </p:txBody>
      </p:sp>
      <p:pic>
        <p:nvPicPr>
          <p:cNvPr id="35" name="Image 1" descr="Agriculture – Environnemen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7918704"/>
            <a:ext cx="219456" cy="219456"/>
          </a:xfrm>
          <a:prstGeom prst="rect">
            <a:avLst/>
          </a:prstGeom>
        </p:spPr>
      </p:pic>
      <p:sp>
        <p:nvSpPr>
          <p:cNvPr id="36" name="Text 32"/>
          <p:cNvSpPr txBox="1"/>
          <p:nvPr/>
        </p:nvSpPr>
        <p:spPr>
          <a:xfrm>
            <a:off x="804672" y="7863840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Agriculture – Environnement</a:t>
            </a:r>
            <a:endParaRPr lang="en-US" sz="1100" dirty="0"/>
          </a:p>
        </p:txBody>
      </p:sp>
      <p:pic>
        <p:nvPicPr>
          <p:cNvPr id="37" name="Image 2" descr="Ingénierie et Technologi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8247888"/>
            <a:ext cx="219456" cy="219456"/>
          </a:xfrm>
          <a:prstGeom prst="rect">
            <a:avLst/>
          </a:prstGeom>
        </p:spPr>
      </p:pic>
      <p:sp>
        <p:nvSpPr>
          <p:cNvPr id="38" name="Text 33"/>
          <p:cNvSpPr txBox="1"/>
          <p:nvPr/>
        </p:nvSpPr>
        <p:spPr>
          <a:xfrm>
            <a:off x="804672" y="8193024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Ingénierie et Technologie</a:t>
            </a:r>
            <a:endParaRPr lang="en-US" sz="1100" dirty="0"/>
          </a:p>
        </p:txBody>
      </p:sp>
      <p:pic>
        <p:nvPicPr>
          <p:cNvPr id="39" name="Image 3" descr="Commerce, Économie, Gestion, Financ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8577072"/>
            <a:ext cx="219456" cy="219456"/>
          </a:xfrm>
          <a:prstGeom prst="rect">
            <a:avLst/>
          </a:prstGeom>
        </p:spPr>
      </p:pic>
      <p:sp>
        <p:nvSpPr>
          <p:cNvPr id="40" name="Text 34"/>
          <p:cNvSpPr txBox="1"/>
          <p:nvPr/>
        </p:nvSpPr>
        <p:spPr>
          <a:xfrm>
            <a:off x="804672" y="8522208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Commerce, Économie, Gestion, Finance</a:t>
            </a:r>
            <a:endParaRPr lang="en-US" sz="1100" dirty="0"/>
          </a:p>
        </p:txBody>
      </p:sp>
      <p:pic>
        <p:nvPicPr>
          <p:cNvPr id="41" name="Image 4" descr="Humanités, Langues et Communicati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8906256"/>
            <a:ext cx="219456" cy="219456"/>
          </a:xfrm>
          <a:prstGeom prst="rect">
            <a:avLst/>
          </a:prstGeom>
        </p:spPr>
      </p:pic>
      <p:sp>
        <p:nvSpPr>
          <p:cNvPr id="42" name="Text 35"/>
          <p:cNvSpPr txBox="1"/>
          <p:nvPr/>
        </p:nvSpPr>
        <p:spPr>
          <a:xfrm>
            <a:off x="804672" y="8851392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Humanités, Langues et Communication</a:t>
            </a:r>
            <a:endParaRPr lang="en-US" sz="1100" dirty="0"/>
          </a:p>
        </p:txBody>
      </p:sp>
      <p:pic>
        <p:nvPicPr>
          <p:cNvPr id="43" name="Image 5" descr="Droit, Sécurité, Diplomati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9235440"/>
            <a:ext cx="219456" cy="219456"/>
          </a:xfrm>
          <a:prstGeom prst="rect">
            <a:avLst/>
          </a:prstGeom>
        </p:spPr>
      </p:pic>
      <p:sp>
        <p:nvSpPr>
          <p:cNvPr id="44" name="Text 36"/>
          <p:cNvSpPr txBox="1"/>
          <p:nvPr/>
        </p:nvSpPr>
        <p:spPr>
          <a:xfrm>
            <a:off x="804672" y="9180576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Droit, Sécurité, Diplomatie</a:t>
            </a:r>
            <a:endParaRPr lang="en-US" sz="1100" dirty="0"/>
          </a:p>
        </p:txBody>
      </p:sp>
      <p:pic>
        <p:nvPicPr>
          <p:cNvPr id="45" name="Image 6" descr="Médical – Santé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3360" y="7918704"/>
            <a:ext cx="219456" cy="219456"/>
          </a:xfrm>
          <a:prstGeom prst="rect">
            <a:avLst/>
          </a:prstGeom>
        </p:spPr>
      </p:pic>
      <p:sp>
        <p:nvSpPr>
          <p:cNvPr id="46" name="Text 37"/>
          <p:cNvSpPr txBox="1"/>
          <p:nvPr/>
        </p:nvSpPr>
        <p:spPr>
          <a:xfrm>
            <a:off x="4370832" y="7863840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Médical – Santé</a:t>
            </a:r>
            <a:endParaRPr lang="en-US" sz="1100" dirty="0"/>
          </a:p>
        </p:txBody>
      </p:sp>
      <p:pic>
        <p:nvPicPr>
          <p:cNvPr id="47" name="Image 7" descr="Sciences – Recherche – Investigatio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3360" y="8247888"/>
            <a:ext cx="219456" cy="219456"/>
          </a:xfrm>
          <a:prstGeom prst="rect">
            <a:avLst/>
          </a:prstGeom>
        </p:spPr>
      </p:pic>
      <p:sp>
        <p:nvSpPr>
          <p:cNvPr id="48" name="Text 38"/>
          <p:cNvSpPr txBox="1"/>
          <p:nvPr/>
        </p:nvSpPr>
        <p:spPr>
          <a:xfrm>
            <a:off x="4370832" y="8193024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 – Recherche – Investigation</a:t>
            </a:r>
            <a:endParaRPr lang="en-US" sz="1100" dirty="0"/>
          </a:p>
        </p:txBody>
      </p:sp>
      <p:pic>
        <p:nvPicPr>
          <p:cNvPr id="49" name="Image 8" descr="Social, Éducation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3360" y="8577072"/>
            <a:ext cx="219456" cy="219456"/>
          </a:xfrm>
          <a:prstGeom prst="rect">
            <a:avLst/>
          </a:prstGeom>
        </p:spPr>
      </p:pic>
      <p:sp>
        <p:nvSpPr>
          <p:cNvPr id="50" name="Text 39"/>
          <p:cNvSpPr txBox="1"/>
          <p:nvPr/>
        </p:nvSpPr>
        <p:spPr>
          <a:xfrm>
            <a:off x="4370832" y="8522208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Social, Éducation</a:t>
            </a:r>
            <a:endParaRPr lang="en-US" sz="1100" dirty="0"/>
          </a:p>
        </p:txBody>
      </p:sp>
      <p:pic>
        <p:nvPicPr>
          <p:cNvPr id="51" name="Image 9" descr="Art et Cultur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23360" y="8906256"/>
            <a:ext cx="219456" cy="219456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4370832" y="8851392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et Culture</a:t>
            </a:r>
            <a:endParaRPr lang="en-US" sz="1100" dirty="0"/>
          </a:p>
        </p:txBody>
      </p:sp>
      <p:pic>
        <p:nvPicPr>
          <p:cNvPr id="53" name="Image 10" descr="Hôtellerie, Tourisme, Sport et Loisirs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23360" y="9235440"/>
            <a:ext cx="219456" cy="219456"/>
          </a:xfrm>
          <a:prstGeom prst="rect">
            <a:avLst/>
          </a:prstGeom>
        </p:spPr>
      </p:pic>
      <p:sp>
        <p:nvSpPr>
          <p:cNvPr id="54" name="Text 41"/>
          <p:cNvSpPr txBox="1"/>
          <p:nvPr/>
        </p:nvSpPr>
        <p:spPr>
          <a:xfrm>
            <a:off x="4370832" y="9180576"/>
            <a:ext cx="29443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Hôtellerie, Tourisme, Sport et Loisirs</a:t>
            </a:r>
            <a:endParaRPr lang="en-US" sz="1100" dirty="0"/>
          </a:p>
        </p:txBody>
      </p:sp>
      <p:sp>
        <p:nvSpPr>
          <p:cNvPr id="55" name="Text 42"/>
          <p:cNvSpPr txBox="1"/>
          <p:nvPr/>
        </p:nvSpPr>
        <p:spPr>
          <a:xfrm>
            <a:off x="6309360" y="978408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4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457200"/>
          </a:xfrm>
          <a:prstGeom prst="rect">
            <a:avLst/>
          </a:prstGeom>
          <a:solidFill>
            <a:srgbClr val="0030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73152"/>
            <a:ext cx="6858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élève · La Nuit des Métiers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0" y="457200"/>
            <a:ext cx="777240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713232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7132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200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PENDANT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713232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Profite de la soirée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1887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Deux heures, plus de 100 professionnels : voici comment en profiter au maximum.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02920" y="1805940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77240" y="1764792"/>
            <a:ext cx="6537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 le premier pas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Approche-toi avec le sourire, dis bonjour et présente-toi. Les professionnels sont venus pour discuter avec toi !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2318004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2276856"/>
            <a:ext cx="6537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Aucune question n'est bête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ne sais pas comment commencer ? Essaie : « Pouvez-vous me raconter en quoi consiste votre métier ? »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2830068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77240" y="2788920"/>
            <a:ext cx="6537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Écoute vraiment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Regarde la personne, écoute ses réponses et rebondis avec une nouvelle question.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" y="3168396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3127248"/>
            <a:ext cx="6537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l'essentiel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Après chaque échange, écris 2 ou 3 idées clés sur ta fiche : nom, métier, conseil reçu.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2920" y="3680460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3639312"/>
            <a:ext cx="6537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Gère ton temps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Compte 10 à 15 minutes par rencontre pour en faire plusieurs sans te presser.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02920" y="4018788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3977640"/>
            <a:ext cx="6537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Termine par un merci — </a:t>
            </a: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 avant toute photo ou prise de contact, demande l'accord de la personne.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42569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Idées de questions à poser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4718304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Choisis-en 5 avant la soirée et note-les sur ta fiche.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57200" y="504748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24" name="Image 0" descr="Le métier au quotidi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5138928"/>
            <a:ext cx="201168" cy="201168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886968" y="512064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métier au quotidien</a:t>
            </a:r>
            <a:endParaRPr lang="en-US" sz="1150" dirty="0"/>
          </a:p>
        </p:txBody>
      </p:sp>
      <p:sp>
        <p:nvSpPr>
          <p:cNvPr id="26" name="Text 23"/>
          <p:cNvSpPr txBox="1"/>
          <p:nvPr/>
        </p:nvSpPr>
        <p:spPr>
          <a:xfrm>
            <a:off x="594360" y="543153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quoi ressemble une journée type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faites-vous concrètement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Avec qui travaillez-vous ?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3977640" y="504748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28" name="Image 1" descr="Le parcou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5138928"/>
            <a:ext cx="201168" cy="201168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4407408" y="512064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parcours</a:t>
            </a:r>
            <a:endParaRPr lang="en-US" sz="1150" dirty="0"/>
          </a:p>
        </p:txBody>
      </p:sp>
      <p:sp>
        <p:nvSpPr>
          <p:cNvPr id="30" name="Text 26"/>
          <p:cNvSpPr txBox="1"/>
          <p:nvPr/>
        </p:nvSpPr>
        <p:spPr>
          <a:xfrm>
            <a:off x="4114800" y="543153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Quelles études avez-vous faites, et où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Aviez-vous toujours voulu faire ce métier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a-t-il eu des détours dans votre parcours ?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457200" y="651052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32" name="Image 2" descr="Les compétence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6601968"/>
            <a:ext cx="201168" cy="201168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886968" y="658368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compétences</a:t>
            </a:r>
            <a:endParaRPr lang="en-US" sz="1150" dirty="0"/>
          </a:p>
        </p:txBody>
      </p:sp>
      <p:sp>
        <p:nvSpPr>
          <p:cNvPr id="34" name="Text 29"/>
          <p:cNvSpPr txBox="1"/>
          <p:nvPr/>
        </p:nvSpPr>
        <p:spPr>
          <a:xfrm>
            <a:off x="594360" y="689457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Quelles qualités faut-il pour réussir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Quelles matières du lycée servent le plus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Quelles langues ou quels outils utilisez-vous ?</a:t>
            </a:r>
            <a:endParaRPr lang="en-US" sz="1050" dirty="0"/>
          </a:p>
        </p:txBody>
      </p:sp>
      <p:sp>
        <p:nvSpPr>
          <p:cNvPr id="35" name="Shape 30"/>
          <p:cNvSpPr/>
          <p:nvPr/>
        </p:nvSpPr>
        <p:spPr>
          <a:xfrm>
            <a:off x="3977640" y="651052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36" name="Image 3" descr="L'avenir du méti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0" y="6601968"/>
            <a:ext cx="201168" cy="201168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4407408" y="658368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L'avenir du métier</a:t>
            </a:r>
            <a:endParaRPr lang="en-US" sz="1150" dirty="0"/>
          </a:p>
        </p:txBody>
      </p:sp>
      <p:sp>
        <p:nvSpPr>
          <p:cNvPr id="38" name="Text 32"/>
          <p:cNvSpPr txBox="1"/>
          <p:nvPr/>
        </p:nvSpPr>
        <p:spPr>
          <a:xfrm>
            <a:off x="4114800" y="689457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 votre métier évolue-t-il (numérique, IA…)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Est-il facile de trouver un emploi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Peut-on travailler à l'étranger ?</a:t>
            </a:r>
            <a:endParaRPr lang="en-US" sz="1050" dirty="0"/>
          </a:p>
        </p:txBody>
      </p:sp>
      <p:sp>
        <p:nvSpPr>
          <p:cNvPr id="39" name="Shape 33"/>
          <p:cNvSpPr/>
          <p:nvPr/>
        </p:nvSpPr>
        <p:spPr>
          <a:xfrm>
            <a:off x="457200" y="797356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40" name="Image 4" descr="Le vécu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8065008"/>
            <a:ext cx="201168" cy="201168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886968" y="804672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vécu</a:t>
            </a:r>
            <a:endParaRPr lang="en-US" sz="1150" dirty="0"/>
          </a:p>
        </p:txBody>
      </p:sp>
      <p:sp>
        <p:nvSpPr>
          <p:cNvPr id="42" name="Text 35"/>
          <p:cNvSpPr txBox="1"/>
          <p:nvPr/>
        </p:nvSpPr>
        <p:spPr>
          <a:xfrm>
            <a:off x="594360" y="835761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Qu'est-ce qui vous plaît le plus ? Le moins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quoi êtes-vous le plus fier(ère)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 erreur vous a le plus appris ?</a:t>
            </a:r>
            <a:endParaRPr lang="en-US" sz="1050" dirty="0"/>
          </a:p>
        </p:txBody>
      </p:sp>
      <p:sp>
        <p:nvSpPr>
          <p:cNvPr id="43" name="Shape 36"/>
          <p:cNvSpPr/>
          <p:nvPr/>
        </p:nvSpPr>
        <p:spPr>
          <a:xfrm>
            <a:off x="3977640" y="7973568"/>
            <a:ext cx="3337560" cy="1371600"/>
          </a:xfrm>
          <a:prstGeom prst="rect">
            <a:avLst/>
          </a:prstGeom>
          <a:solidFill>
            <a:srgbClr val="F4F1E8"/>
          </a:solidFill>
          <a:ln/>
        </p:spPr>
      </p:sp>
      <p:pic>
        <p:nvPicPr>
          <p:cNvPr id="44" name="Image 5" descr="Des conseils pour moi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4800" y="8065008"/>
            <a:ext cx="201168" cy="201168"/>
          </a:xfrm>
          <a:prstGeom prst="rect">
            <a:avLst/>
          </a:prstGeom>
        </p:spPr>
      </p:pic>
      <p:sp>
        <p:nvSpPr>
          <p:cNvPr id="45" name="Text 37"/>
          <p:cNvSpPr txBox="1"/>
          <p:nvPr/>
        </p:nvSpPr>
        <p:spPr>
          <a:xfrm>
            <a:off x="4407408" y="804672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conseils pour moi</a:t>
            </a:r>
            <a:endParaRPr lang="en-US" sz="1150" dirty="0"/>
          </a:p>
        </p:txBody>
      </p:sp>
      <p:sp>
        <p:nvSpPr>
          <p:cNvPr id="46" name="Text 38"/>
          <p:cNvSpPr txBox="1"/>
          <p:nvPr/>
        </p:nvSpPr>
        <p:spPr>
          <a:xfrm>
            <a:off x="4114800" y="8357616"/>
            <a:ext cx="30632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conseilleriez-vous à un élève de mon âge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feriez-vous différemment à ma place ?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●"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 puis-je tester ce métier (stage, atelier…) ?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6309360" y="978408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4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457200"/>
          </a:xfrm>
          <a:prstGeom prst="rect">
            <a:avLst/>
          </a:prstGeom>
          <a:solidFill>
            <a:srgbClr val="00308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73152"/>
            <a:ext cx="6858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élève · La Nuit des Métiers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0" y="457200"/>
            <a:ext cx="777240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713232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7132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200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APRÈS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713232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 une trace, prolonge la réflexion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1887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soirée est finie, mais la réflexion commence. Voici comment en garder quelque chose.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57200" y="1783080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1783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1764792"/>
            <a:ext cx="6400800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Relis tes notes dès le lendemain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Encore fraîches, elles prennent tout leur sens.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290572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22905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" y="2272284"/>
            <a:ext cx="6400800" cy="46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 le bilan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 métier t'a surpris ? Qu'as-tu appris ? Qu'est-ce qui t'a donné envie d'explorer ?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98064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" y="27980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2779776"/>
            <a:ext cx="640080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Creuse une piste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 un métier et cherche les formations et stages possibles. Parles-en avec ta famille, ton professeur principal ou le service d'orientation du lycée.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474720"/>
            <a:ext cx="329184" cy="329184"/>
          </a:xfrm>
          <a:prstGeom prst="ellipse">
            <a:avLst/>
          </a:prstGeom>
          <a:solidFill>
            <a:srgbClr val="00308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57200" y="3474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9A2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3456432"/>
            <a:ext cx="640080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Remercie</a:t>
            </a:r>
            <a:endParaRPr lang="en-US" sz="12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Avec l'accord de tes parents, tu peux envoyer un court message de remerciement à un professionnel qui t'a laissé ses coordonnées.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41788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 fiche de rencontre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3749040" y="421538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imprimer ou à recopier : une fiche par rencontre.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57200" y="4562856"/>
            <a:ext cx="6858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94360" y="4626864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 n° 1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4389120" y="4626864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 intérêt :  ○ ○ ○ ○ ○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94360" y="4946904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Nom, entreprise et métier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594360" y="5404104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4023360" y="4946904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que j'ai appris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023360" y="5404104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94360" y="5477256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Études et parcours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594360" y="5934456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023360" y="5477256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Conseil reçu ou idée à creuser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023360" y="5934456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34" name="Shape 32"/>
          <p:cNvSpPr/>
          <p:nvPr/>
        </p:nvSpPr>
        <p:spPr>
          <a:xfrm>
            <a:off x="457200" y="6099048"/>
            <a:ext cx="6858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94360" y="61630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 n° 2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4389120" y="6163056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 intérêt :  ○ ○ ○ ○ ○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594360" y="6483096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Nom, entreprise et métier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94360" y="6940296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4023360" y="6483096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que j'ai appris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4023360" y="6940296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94360" y="7013448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Études et parcours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594360" y="7470648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4023360" y="7013448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Conseil reçu ou idée à creuser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4023360" y="7470648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45" name="Shape 43"/>
          <p:cNvSpPr/>
          <p:nvPr/>
        </p:nvSpPr>
        <p:spPr>
          <a:xfrm>
            <a:off x="457200" y="7635240"/>
            <a:ext cx="6858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94360" y="769924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0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 n° 3</a:t>
            </a:r>
            <a:endParaRPr lang="en-US" sz="1100" dirty="0"/>
          </a:p>
        </p:txBody>
      </p:sp>
      <p:sp>
        <p:nvSpPr>
          <p:cNvPr id="47" name="Text 45"/>
          <p:cNvSpPr txBox="1"/>
          <p:nvPr/>
        </p:nvSpPr>
        <p:spPr>
          <a:xfrm>
            <a:off x="4389120" y="7699248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 intérêt :  ○ ○ ○ ○ ○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594360" y="8019288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Nom, entreprise et métier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594360" y="8476488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4023360" y="8019288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que j'ai appris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4023360" y="8476488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594360" y="8549640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Études et parcours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594360" y="9006840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4023360" y="8549640"/>
            <a:ext cx="3154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Conseil reçu ou idée à creuser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4023360" y="9006840"/>
            <a:ext cx="3154680" cy="10973"/>
          </a:xfrm>
          <a:prstGeom prst="rect">
            <a:avLst/>
          </a:prstGeom>
          <a:solidFill>
            <a:srgbClr val="BFBFBF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6309360" y="9784080"/>
            <a:ext cx="10058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1154</Words>
  <Application>Microsoft Office PowerPoint</Application>
  <PresentationFormat>Personalizado</PresentationFormat>
  <Paragraphs>146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Amaury Scheffter</cp:lastModifiedBy>
  <cp:revision>2</cp:revision>
  <dcterms:created xsi:type="dcterms:W3CDTF">2026-09-28T15:27:19Z</dcterms:created>
  <dcterms:modified xsi:type="dcterms:W3CDTF">2026-09-28T15:35:16Z</dcterms:modified>
</cp:coreProperties>
</file>