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624" y="-6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6035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Pérez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 Juan Pérez</a:t>
            </a:r>
          </a:p>
        </p:txBody>
      </p:sp>
      <p:sp>
        <p:nvSpPr>
          <p:cNvPr id="94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“Escribe una cita aquí” 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utterstock_408116596.jpg" descr="shutterstock_4081165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9341" y="-761207"/>
            <a:ext cx="26333566" cy="1756448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niños y tecnología"/>
          <p:cNvSpPr txBox="1">
            <a:spLocks noGrp="1"/>
          </p:cNvSpPr>
          <p:nvPr>
            <p:ph type="ctrTitle"/>
          </p:nvPr>
        </p:nvSpPr>
        <p:spPr>
          <a:xfrm>
            <a:off x="-296863" y="-2004219"/>
            <a:ext cx="14716126" cy="46434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niños y tecnología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pero si hacemos mal uso de las mismas tecnologías podemos hacer y hacernos daño en distintas formas"/>
          <p:cNvSpPr txBox="1">
            <a:spLocks noGrp="1"/>
          </p:cNvSpPr>
          <p:nvPr>
            <p:ph type="ctrTitle"/>
          </p:nvPr>
        </p:nvSpPr>
        <p:spPr>
          <a:xfrm>
            <a:off x="477091" y="3278981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pero si hacemos mal uso de las mismas tecnologías podemos hacer y hacernos daño en distintas formas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5" name="AISLARNOS"/>
          <p:cNvSpPr txBox="1">
            <a:spLocks noGrp="1"/>
          </p:cNvSpPr>
          <p:nvPr>
            <p:ph type="ctrTitle"/>
          </p:nvPr>
        </p:nvSpPr>
        <p:spPr>
          <a:xfrm>
            <a:off x="2966291" y="3278981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1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AISLARNOS</a:t>
            </a:r>
          </a:p>
        </p:txBody>
      </p:sp>
      <p:sp>
        <p:nvSpPr>
          <p:cNvPr id="156" name="1"/>
          <p:cNvSpPr/>
          <p:nvPr/>
        </p:nvSpPr>
        <p:spPr>
          <a:xfrm>
            <a:off x="3581400" y="4394200"/>
            <a:ext cx="4407595" cy="440759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12000" b="0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utterstock_275984342.jpg" descr="shutterstock_275984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4771" y="-20820"/>
            <a:ext cx="26928856" cy="141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pasar muchas horas frente a la pantalla nos puede terminar aislando de la familia o de los amigos"/>
          <p:cNvSpPr txBox="1"/>
          <p:nvPr/>
        </p:nvSpPr>
        <p:spPr>
          <a:xfrm>
            <a:off x="8859966" y="436194"/>
            <a:ext cx="14705163" cy="213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 defTabSz="665440">
              <a:defRPr sz="4212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pasar muchas horas frente a la pantalla nos puede terminar </a:t>
            </a:r>
            <a:r>
              <a:rPr sz="6075">
                <a:latin typeface="Azo Sans Bold"/>
                <a:ea typeface="Azo Sans Bold"/>
                <a:cs typeface="Azo Sans Bold"/>
                <a:sym typeface="Azo Sans Bold"/>
              </a:rPr>
              <a:t>aislando de la familia o de los amigos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utterstock_1066839968.jpg" descr="shutterstock_10668399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945" y="-1148689"/>
            <a:ext cx="26356451" cy="1757975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y sentirnos un poco solos"/>
          <p:cNvSpPr txBox="1"/>
          <p:nvPr/>
        </p:nvSpPr>
        <p:spPr>
          <a:xfrm>
            <a:off x="10022690" y="10379486"/>
            <a:ext cx="14705162" cy="213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y sentirnos un poco </a:t>
            </a:r>
            <a:r>
              <a:rPr sz="7500"/>
              <a:t>solos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utterstock_1034012272.jpg" descr="shutterstock_10340122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417" y="377111"/>
            <a:ext cx="14601592" cy="1460159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porque por más que insistamos, estos emoticones…"/>
          <p:cNvSpPr txBox="1"/>
          <p:nvPr/>
        </p:nvSpPr>
        <p:spPr>
          <a:xfrm>
            <a:off x="13390579" y="203182"/>
            <a:ext cx="7269151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r>
              <a:t>porque por más que insistamos, estos emoticones…</a:t>
            </a:r>
          </a:p>
        </p:txBody>
      </p:sp>
      <p:pic>
        <p:nvPicPr>
          <p:cNvPr id="166" name="shutterstock_1326087587.jpg" descr="shutterstock_13260875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03" y="1538073"/>
            <a:ext cx="12279668" cy="12279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utterstock_631368620.jpg" descr="shutterstock_6313686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3735" y="-695753"/>
            <a:ext cx="26694961" cy="1780553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jamás van a reemplazar…"/>
          <p:cNvSpPr txBox="1"/>
          <p:nvPr/>
        </p:nvSpPr>
        <p:spPr>
          <a:xfrm>
            <a:off x="939972" y="10218686"/>
            <a:ext cx="26694961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jamás van a reemplazar</a:t>
            </a:r>
          </a:p>
          <a:p>
            <a: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rPr sz="7500"/>
              <a:t>un abrazo o un beso con el calor humano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utterstock_669849526.jpg" descr="shutterstock_6698495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8947" y="-287831"/>
            <a:ext cx="14741502" cy="147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o este emoticón alegre…"/>
          <p:cNvSpPr txBox="1"/>
          <p:nvPr/>
        </p:nvSpPr>
        <p:spPr>
          <a:xfrm>
            <a:off x="961464" y="-1079823"/>
            <a:ext cx="9652233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r>
              <a:t>o este emoticón alegre…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utterstock_298076636.jpg" descr="shutterstock_2980766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80" y="-1326858"/>
            <a:ext cx="26215331" cy="1842937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no reemplazará nunca…"/>
          <p:cNvSpPr txBox="1"/>
          <p:nvPr/>
        </p:nvSpPr>
        <p:spPr>
          <a:xfrm>
            <a:off x="787647" y="10157180"/>
            <a:ext cx="21658169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no reemplazará nunca </a:t>
            </a:r>
          </a:p>
          <a:p>
            <a:pPr algn="l">
              <a:defRPr sz="5200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rPr sz="7500"/>
              <a:t>una sonrisa y una amistad de verdad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8" name="HACER MAL…"/>
          <p:cNvSpPr txBox="1">
            <a:spLocks noGrp="1"/>
          </p:cNvSpPr>
          <p:nvPr>
            <p:ph type="ctrTitle"/>
          </p:nvPr>
        </p:nvSpPr>
        <p:spPr>
          <a:xfrm>
            <a:off x="2102691" y="3173920"/>
            <a:ext cx="27057654" cy="5999858"/>
          </a:xfrm>
          <a:prstGeom prst="rect">
            <a:avLst/>
          </a:prstGeom>
        </p:spPr>
        <p:txBody>
          <a:bodyPr/>
          <a:lstStyle/>
          <a:p>
            <a:pPr>
              <a:defRPr sz="1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dirty="0"/>
              <a:t>HACER MAL</a:t>
            </a:r>
          </a:p>
          <a:p>
            <a:pPr>
              <a:defRPr sz="1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dirty="0"/>
              <a:t>A LA SALUD</a:t>
            </a:r>
          </a:p>
        </p:txBody>
      </p:sp>
      <p:sp>
        <p:nvSpPr>
          <p:cNvPr id="179" name="2"/>
          <p:cNvSpPr/>
          <p:nvPr/>
        </p:nvSpPr>
        <p:spPr>
          <a:xfrm>
            <a:off x="3581400" y="4394200"/>
            <a:ext cx="4407595" cy="440759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12000" b="0">
                <a:solidFill>
                  <a:srgbClr val="0096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utterstock_1226719186.jpg" descr="shutterstock_12267191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3159" y="-383861"/>
            <a:ext cx="25725515" cy="1713319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pasar pegado a las pantallas nos genera ansiedad y nos cuesta dormir y estar tranquilos, y eso afecta nuestra salud y crecimiento."/>
          <p:cNvSpPr txBox="1"/>
          <p:nvPr/>
        </p:nvSpPr>
        <p:spPr>
          <a:xfrm>
            <a:off x="862002" y="607112"/>
            <a:ext cx="9847648" cy="766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pasar pegado a las pantallas nos genera </a:t>
            </a:r>
            <a:r>
              <a:rPr sz="7500"/>
              <a:t>ansiedad y nos cuesta dormir y estar tranquilos,</a:t>
            </a:r>
            <a:r>
              <a:t> y eso afecta nuestra salud y crecimiento.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3" name="el uso de las tecnologías tiene muchos y variados beneficios"/>
          <p:cNvSpPr txBox="1">
            <a:spLocks noGrp="1"/>
          </p:cNvSpPr>
          <p:nvPr>
            <p:ph type="ctrTitle"/>
          </p:nvPr>
        </p:nvSpPr>
        <p:spPr>
          <a:xfrm>
            <a:off x="477091" y="3278981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el uso de las tecnologías tiene muchos y variados beneficios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HACERLE DAÑO A LOS DEMÁS"/>
          <p:cNvSpPr txBox="1">
            <a:spLocks noGrp="1"/>
          </p:cNvSpPr>
          <p:nvPr>
            <p:ph type="ctrTitle"/>
          </p:nvPr>
        </p:nvSpPr>
        <p:spPr>
          <a:xfrm>
            <a:off x="7538291" y="3617816"/>
            <a:ext cx="16356714" cy="5999858"/>
          </a:xfrm>
          <a:prstGeom prst="rect">
            <a:avLst/>
          </a:prstGeom>
        </p:spPr>
        <p:txBody>
          <a:bodyPr/>
          <a:lstStyle>
            <a:lvl1pPr algn="l">
              <a:defRPr sz="1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rPr dirty="0"/>
              <a:t>HACERLE DAÑO A LOS DEMÁS</a:t>
            </a:r>
          </a:p>
        </p:txBody>
      </p:sp>
      <p:sp>
        <p:nvSpPr>
          <p:cNvPr id="186" name="3"/>
          <p:cNvSpPr/>
          <p:nvPr/>
        </p:nvSpPr>
        <p:spPr>
          <a:xfrm>
            <a:off x="2108200" y="4394200"/>
            <a:ext cx="4407595" cy="440759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12000" b="0">
                <a:solidFill>
                  <a:srgbClr val="FF2F92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utterstock_702224215.jpg" descr="shutterstock_7022242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409" y="-1123340"/>
            <a:ext cx="25010818" cy="1667388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El cyber bulling y las ofensas por internet no son un juego.…"/>
          <p:cNvSpPr txBox="1"/>
          <p:nvPr/>
        </p:nvSpPr>
        <p:spPr>
          <a:xfrm>
            <a:off x="449070" y="-443781"/>
            <a:ext cx="23485860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defTabSz="764024">
              <a:defRPr sz="4836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El cyber bulling y las ofensas por internet </a:t>
            </a:r>
            <a:r>
              <a:rPr sz="6975"/>
              <a:t>no son un juego</a:t>
            </a:r>
            <a:r>
              <a:t>.</a:t>
            </a:r>
          </a:p>
          <a:p>
            <a:pPr defTabSz="764024">
              <a:defRPr sz="4836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Hay niños que </a:t>
            </a:r>
            <a:r>
              <a:rPr sz="6975"/>
              <a:t>sufren mucho </a:t>
            </a:r>
            <a:r>
              <a:t>por lo que dicen de ellos en las redes sociales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l cyber bulling y las ofensas por internet no son un juego.…"/>
          <p:cNvSpPr txBox="1"/>
          <p:nvPr/>
        </p:nvSpPr>
        <p:spPr>
          <a:xfrm>
            <a:off x="381204" y="-900981"/>
            <a:ext cx="24020650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>
              <a:defRPr sz="5200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El cyber bulling y las ofensas por internet no son un juego.</a:t>
            </a:r>
          </a:p>
          <a:p>
            <a:pPr>
              <a:defRPr sz="5200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Hay niños que sufren mucho por lo que dicen de ellos en las redes sociales</a:t>
            </a:r>
          </a:p>
        </p:txBody>
      </p:sp>
      <p:pic>
        <p:nvPicPr>
          <p:cNvPr id="192" name="#ElijoSerTestigo - ¡No más Bullying!.mp4" descr="#ElijoSerTestigo - ¡No más Bullying!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08757" y="-365919"/>
            <a:ext cx="25394499" cy="14284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533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utterstock_523948342.jpg" descr="shutterstock_523948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6139" y="-1100138"/>
            <a:ext cx="25356278" cy="1691263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i sufres de bullyng, ¡no esperes!  háblalo con tus papás o con un adulto de tu confianza"/>
          <p:cNvSpPr txBox="1"/>
          <p:nvPr/>
        </p:nvSpPr>
        <p:spPr>
          <a:xfrm>
            <a:off x="12897054" y="2705819"/>
            <a:ext cx="11352598" cy="333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 defTabSz="706516">
              <a:defRPr sz="4472" b="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si sufres de bullyng, ¡no esperes!  </a:t>
            </a:r>
            <a:r>
              <a:rPr sz="6450"/>
              <a:t>háblalo con tus papás o con un adulto </a:t>
            </a:r>
            <a:r>
              <a:t>de tu confianza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8" name="ALGO O ALGUIEN NOS PUEDE HACER DAÑO"/>
          <p:cNvSpPr txBox="1">
            <a:spLocks noGrp="1"/>
          </p:cNvSpPr>
          <p:nvPr>
            <p:ph type="ctrTitle"/>
          </p:nvPr>
        </p:nvSpPr>
        <p:spPr>
          <a:xfrm>
            <a:off x="7995491" y="2234566"/>
            <a:ext cx="16356714" cy="8231089"/>
          </a:xfrm>
          <a:prstGeom prst="rect">
            <a:avLst/>
          </a:prstGeom>
        </p:spPr>
        <p:txBody>
          <a:bodyPr/>
          <a:lstStyle>
            <a:lvl1pPr algn="l" defTabSz="755808">
              <a:defRPr sz="1472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rPr dirty="0"/>
              <a:t>ALGO O ALGUIEN NOS PUEDE HACER DAÑO</a:t>
            </a:r>
          </a:p>
        </p:txBody>
      </p:sp>
      <p:sp>
        <p:nvSpPr>
          <p:cNvPr id="199" name="4"/>
          <p:cNvSpPr/>
          <p:nvPr/>
        </p:nvSpPr>
        <p:spPr>
          <a:xfrm>
            <a:off x="2108200" y="4394200"/>
            <a:ext cx="4407595" cy="440759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12000" b="0">
                <a:solidFill>
                  <a:srgbClr val="005493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utterstock_160082861.jpg" descr="shutterstock_1600828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311" y="-1481307"/>
            <a:ext cx="25080622" cy="1667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Los papás no siempre estaremos a su lado cuando utilicen tecnologías o redes sociales"/>
          <p:cNvSpPr txBox="1"/>
          <p:nvPr/>
        </p:nvSpPr>
        <p:spPr>
          <a:xfrm>
            <a:off x="755854" y="-2928250"/>
            <a:ext cx="9161451" cy="859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Los papás </a:t>
            </a:r>
            <a:r>
              <a:rPr sz="7500"/>
              <a:t>no siempre estaremos a su lado </a:t>
            </a:r>
            <a:r>
              <a:t>cuando utilicen tecnologías o redes sociales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utterstock_403683787.jpg" descr="shutterstock_4036837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713" y="-2204443"/>
            <a:ext cx="25625426" cy="1709216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or eso es importante que ustedes mismos se cuiden y protejan"/>
          <p:cNvSpPr txBox="1"/>
          <p:nvPr/>
        </p:nvSpPr>
        <p:spPr>
          <a:xfrm>
            <a:off x="10560254" y="7231750"/>
            <a:ext cx="9080290" cy="532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por eso es importante que </a:t>
            </a:r>
            <a:r>
              <a:rPr sz="7500">
                <a:solidFill>
                  <a:srgbClr val="FFFFFF"/>
                </a:solidFill>
              </a:rPr>
              <a:t>ustedes mismos se cuiden y protejan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8" name="¿cómo?"/>
          <p:cNvSpPr txBox="1">
            <a:spLocks noGrp="1"/>
          </p:cNvSpPr>
          <p:nvPr>
            <p:ph type="ctrTitle"/>
          </p:nvPr>
        </p:nvSpPr>
        <p:spPr>
          <a:xfrm>
            <a:off x="477091" y="6557088"/>
            <a:ext cx="23429818" cy="136533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¿cómo?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omo-game.jpg" descr="momo-g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43932" y="-343858"/>
            <a:ext cx="27402192" cy="1440371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¿cómo?"/>
          <p:cNvSpPr txBox="1">
            <a:spLocks noGrp="1"/>
          </p:cNvSpPr>
          <p:nvPr>
            <p:ph type="ctrTitle"/>
          </p:nvPr>
        </p:nvSpPr>
        <p:spPr>
          <a:xfrm>
            <a:off x="-1656509" y="-6728619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¿cómo?</a:t>
            </a:r>
          </a:p>
        </p:txBody>
      </p:sp>
      <p:sp>
        <p:nvSpPr>
          <p:cNvPr id="212" name="Rectángulo"/>
          <p:cNvSpPr/>
          <p:nvPr/>
        </p:nvSpPr>
        <p:spPr>
          <a:xfrm>
            <a:off x="12843535" y="9258706"/>
            <a:ext cx="10269936" cy="1270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3" name="Rectángulo"/>
          <p:cNvSpPr/>
          <p:nvPr/>
        </p:nvSpPr>
        <p:spPr>
          <a:xfrm>
            <a:off x="11817018" y="10757305"/>
            <a:ext cx="12896653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evitando ver y compartir"/>
          <p:cNvSpPr txBox="1"/>
          <p:nvPr/>
        </p:nvSpPr>
        <p:spPr>
          <a:xfrm>
            <a:off x="12126827" y="9121418"/>
            <a:ext cx="1128663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>
              <a:defRPr sz="60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rPr dirty="0"/>
              <a:t>evitando ver y compartir</a:t>
            </a:r>
          </a:p>
        </p:txBody>
      </p:sp>
      <p:sp>
        <p:nvSpPr>
          <p:cNvPr id="215" name="contenidos que no son para niños"/>
          <p:cNvSpPr txBox="1"/>
          <p:nvPr/>
        </p:nvSpPr>
        <p:spPr>
          <a:xfrm>
            <a:off x="11727975" y="10654339"/>
            <a:ext cx="13242236" cy="1238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>
              <a:defRPr sz="60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rPr dirty="0"/>
              <a:t>contenidos que no son para niños</a:t>
            </a:r>
          </a:p>
        </p:txBody>
      </p:sp>
      <p:sp>
        <p:nvSpPr>
          <p:cNvPr id="9" name="Rectángulo"/>
          <p:cNvSpPr/>
          <p:nvPr/>
        </p:nvSpPr>
        <p:spPr>
          <a:xfrm>
            <a:off x="11900766" y="12159191"/>
            <a:ext cx="12896653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idos que no son para niños"/>
          <p:cNvSpPr txBox="1"/>
          <p:nvPr/>
        </p:nvSpPr>
        <p:spPr>
          <a:xfrm>
            <a:off x="11727975" y="11939364"/>
            <a:ext cx="13242236" cy="1238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>
              <a:defRPr sz="60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rPr lang="es-ES_tradnl" dirty="0" smtClean="0"/>
              <a:t>o que sienten que no les hace bien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¿cómo?"/>
          <p:cNvSpPr txBox="1">
            <a:spLocks noGrp="1"/>
          </p:cNvSpPr>
          <p:nvPr>
            <p:ph type="ctrTitle"/>
          </p:nvPr>
        </p:nvSpPr>
        <p:spPr>
          <a:xfrm>
            <a:off x="-1656509" y="-6728619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¿cómo?</a:t>
            </a:r>
          </a:p>
        </p:txBody>
      </p:sp>
      <p:pic>
        <p:nvPicPr>
          <p:cNvPr id="218" name="shutterstock_313381370.jpg" descr="shutterstock_3133813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3720" y="-1559322"/>
            <a:ext cx="25171440" cy="1603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no conversar ni aceptar…"/>
          <p:cNvSpPr txBox="1"/>
          <p:nvPr/>
        </p:nvSpPr>
        <p:spPr>
          <a:xfrm>
            <a:off x="324691" y="-1875712"/>
            <a:ext cx="11772806" cy="535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60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no conversar ni aceptar </a:t>
            </a:r>
          </a:p>
          <a:p>
            <a:pPr algn="l">
              <a:defRPr sz="60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sz="7500">
                <a:latin typeface="Azo Sans Bold"/>
                <a:ea typeface="Azo Sans Bold"/>
                <a:cs typeface="Azo Sans Bold"/>
                <a:sym typeface="Azo Sans Bold"/>
              </a:rPr>
              <a:t>nada de ningún extraño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utterstock_226042150.jpg" descr="shutterstock_226042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801" y="-710944"/>
            <a:ext cx="24761602" cy="1651598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nos permite escuchar y descubrir buena música"/>
          <p:cNvSpPr txBox="1">
            <a:spLocks noGrp="1"/>
          </p:cNvSpPr>
          <p:nvPr>
            <p:ph type="ctrTitle"/>
          </p:nvPr>
        </p:nvSpPr>
        <p:spPr>
          <a:xfrm>
            <a:off x="15914503" y="2076163"/>
            <a:ext cx="7992406" cy="4643439"/>
          </a:xfrm>
          <a:prstGeom prst="rect">
            <a:avLst/>
          </a:prstGeom>
        </p:spPr>
        <p:txBody>
          <a:bodyPr/>
          <a:lstStyle/>
          <a:p>
            <a:pPr algn="l">
              <a:defRPr sz="6000"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permite</a:t>
            </a:r>
            <a:r>
              <a:rPr dirty="0"/>
              <a:t> </a:t>
            </a:r>
            <a:r>
              <a:rPr dirty="0" err="1"/>
              <a:t>escuchar</a:t>
            </a:r>
            <a:r>
              <a:rPr dirty="0"/>
              <a:t> y </a:t>
            </a:r>
            <a:r>
              <a:rPr dirty="0" err="1"/>
              <a:t>descubrir</a:t>
            </a:r>
            <a:r>
              <a:rPr dirty="0"/>
              <a:t> </a:t>
            </a:r>
            <a:r>
              <a:rPr sz="7500" dirty="0" err="1">
                <a:latin typeface="Azo Sans Bold"/>
                <a:ea typeface="Azo Sans Bold"/>
                <a:cs typeface="Azo Sans Bold"/>
                <a:sym typeface="Azo Sans Bold"/>
              </a:rPr>
              <a:t>buena</a:t>
            </a:r>
            <a:r>
              <a:rPr sz="7500" dirty="0">
                <a:latin typeface="Azo Sans Bold"/>
                <a:ea typeface="Azo Sans Bold"/>
                <a:cs typeface="Azo Sans Bold"/>
                <a:sym typeface="Azo Sans Bold"/>
              </a:rPr>
              <a:t> </a:t>
            </a:r>
            <a:r>
              <a:rPr sz="7500" dirty="0" err="1">
                <a:latin typeface="Azo Sans Bold"/>
                <a:ea typeface="Azo Sans Bold"/>
                <a:cs typeface="Azo Sans Bold"/>
                <a:sym typeface="Azo Sans Bold"/>
              </a:rPr>
              <a:t>música</a:t>
            </a:r>
            <a:endParaRPr sz="7500" dirty="0">
              <a:latin typeface="Azo Sans Bold"/>
              <a:ea typeface="Azo Sans Bold"/>
              <a:cs typeface="Azo Sans Bold"/>
              <a:sym typeface="Azo Sans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¿cómo?"/>
          <p:cNvSpPr txBox="1">
            <a:spLocks noGrp="1"/>
          </p:cNvSpPr>
          <p:nvPr>
            <p:ph type="ctrTitle"/>
          </p:nvPr>
        </p:nvSpPr>
        <p:spPr>
          <a:xfrm>
            <a:off x="-1656509" y="-6728619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¿cómo?</a:t>
            </a:r>
          </a:p>
        </p:txBody>
      </p:sp>
      <p:sp>
        <p:nvSpPr>
          <p:cNvPr id="222" name="no conversar ni aceptar nada de ningún extraño"/>
          <p:cNvSpPr txBox="1"/>
          <p:nvPr/>
        </p:nvSpPr>
        <p:spPr>
          <a:xfrm>
            <a:off x="832691" y="-453312"/>
            <a:ext cx="9448111" cy="3635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 algn="l">
              <a:defRPr sz="60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no conversar ni aceptar nada de ningún extraño</a:t>
            </a:r>
          </a:p>
        </p:txBody>
      </p:sp>
      <p:pic>
        <p:nvPicPr>
          <p:cNvPr id="223" name="shutterstock_794938078.jpg" descr="shutterstock_7949380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616" y="-788194"/>
            <a:ext cx="25918572" cy="1728768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cuidando mucho nuestra intimidad y privacidad…"/>
          <p:cNvSpPr txBox="1"/>
          <p:nvPr/>
        </p:nvSpPr>
        <p:spPr>
          <a:xfrm>
            <a:off x="683466" y="562688"/>
            <a:ext cx="18241868" cy="3635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 defTabSz="747593">
              <a:defRPr sz="546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sz="6825">
                <a:latin typeface="Azo Sans Bold"/>
                <a:ea typeface="Azo Sans Bold"/>
                <a:cs typeface="Azo Sans Bold"/>
                <a:sym typeface="Azo Sans Bold"/>
              </a:rPr>
              <a:t>cuidando mucho nuestra intimidad y privacidad</a:t>
            </a:r>
            <a:r>
              <a:t> </a:t>
            </a:r>
          </a:p>
          <a:p>
            <a:pPr algn="l" defTabSz="747593">
              <a:defRPr sz="546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y no compartir nunca fotos con extraños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ángulo"/>
          <p:cNvSpPr/>
          <p:nvPr/>
        </p:nvSpPr>
        <p:spPr>
          <a:xfrm>
            <a:off x="-511270" y="-272215"/>
            <a:ext cx="26017659" cy="1502393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finalmente…"/>
          <p:cNvSpPr txBox="1">
            <a:spLocks noGrp="1"/>
          </p:cNvSpPr>
          <p:nvPr>
            <p:ph type="ctrTitle"/>
          </p:nvPr>
        </p:nvSpPr>
        <p:spPr>
          <a:xfrm>
            <a:off x="477091" y="2872581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finalmente…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utterstock_435558025.jpg" descr="shutterstock_435558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82" y="-1876822"/>
            <a:ext cx="25502917" cy="1657689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¿cómo?"/>
          <p:cNvSpPr txBox="1">
            <a:spLocks noGrp="1"/>
          </p:cNvSpPr>
          <p:nvPr>
            <p:ph type="ctrTitle"/>
          </p:nvPr>
        </p:nvSpPr>
        <p:spPr>
          <a:xfrm>
            <a:off x="-1656509" y="-6728619"/>
            <a:ext cx="23429818" cy="46434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t>¿cómo?</a:t>
            </a:r>
          </a:p>
        </p:txBody>
      </p:sp>
      <p:sp>
        <p:nvSpPr>
          <p:cNvPr id="231" name="¡cuídense y actúen con responsabilidad para disfrutar de los mejores beneficios de la tecnología!"/>
          <p:cNvSpPr txBox="1"/>
          <p:nvPr/>
        </p:nvSpPr>
        <p:spPr>
          <a:xfrm>
            <a:off x="477091" y="760174"/>
            <a:ext cx="13537709" cy="363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 fontScale="85000" lnSpcReduction="10000"/>
          </a:bodyPr>
          <a:lstStyle/>
          <a:p>
            <a:pPr algn="l" defTabSz="681870">
              <a:defRPr sz="498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sz="10400" dirty="0">
                <a:latin typeface="Azo Sans Bold"/>
                <a:ea typeface="Azo Sans Bold"/>
                <a:cs typeface="Azo Sans Bold"/>
                <a:sym typeface="Azo Sans Bold"/>
              </a:rPr>
              <a:t>¡cuídense y actúen con responsabilidad </a:t>
            </a:r>
            <a:r>
              <a:rPr dirty="0"/>
              <a:t>para </a:t>
            </a:r>
            <a:r>
              <a:rPr sz="6225" dirty="0">
                <a:latin typeface="Azo Sans Bold"/>
                <a:ea typeface="Azo Sans Bold"/>
                <a:cs typeface="Azo Sans Bold"/>
                <a:sym typeface="Azo Sans Bold"/>
              </a:rPr>
              <a:t>disfrutar de los mejores beneficios de la tecnología!</a:t>
            </a:r>
          </a:p>
        </p:txBody>
      </p:sp>
      <p:sp>
        <p:nvSpPr>
          <p:cNvPr id="232" name="nosotros, sus papás, siempre estaremos para escucharlos, acompañarlos y aconsejarlos en lo que necesiten."/>
          <p:cNvSpPr txBox="1"/>
          <p:nvPr/>
        </p:nvSpPr>
        <p:spPr>
          <a:xfrm>
            <a:off x="578691" y="5562061"/>
            <a:ext cx="12662997" cy="363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 lnSpcReduction="10000"/>
          </a:bodyPr>
          <a:lstStyle>
            <a:lvl1pPr algn="l" defTabSz="722947">
              <a:defRPr sz="528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lvl1pPr>
          </a:lstStyle>
          <a:p>
            <a:r>
              <a:rPr dirty="0"/>
              <a:t>nosotros, </a:t>
            </a:r>
            <a:r>
              <a:rPr lang="fr-FR" dirty="0" smtClean="0"/>
              <a:t>y </a:t>
            </a:r>
            <a:r>
              <a:rPr dirty="0" err="1" smtClean="0"/>
              <a:t>sus</a:t>
            </a:r>
            <a:r>
              <a:rPr dirty="0" smtClean="0"/>
              <a:t> </a:t>
            </a:r>
            <a:r>
              <a:rPr dirty="0"/>
              <a:t>papás, siempre estaremos para </a:t>
            </a:r>
            <a:r>
              <a:rPr sz="7200" dirty="0"/>
              <a:t>escucharlos, acompañarlos y aconsejarlos</a:t>
            </a:r>
            <a:r>
              <a:rPr dirty="0"/>
              <a:t> en lo que necesiten.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utterstock_1106150411.jpg" descr="shutterstock_11061504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5678" y="-1409142"/>
            <a:ext cx="26683160" cy="1779766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podemos entretenernos con los juegos que nos gustan"/>
          <p:cNvSpPr txBox="1">
            <a:spLocks noGrp="1"/>
          </p:cNvSpPr>
          <p:nvPr>
            <p:ph type="ctrTitle"/>
          </p:nvPr>
        </p:nvSpPr>
        <p:spPr>
          <a:xfrm rot="21272357">
            <a:off x="2202382" y="5609005"/>
            <a:ext cx="7992407" cy="4643439"/>
          </a:xfrm>
          <a:prstGeom prst="rect">
            <a:avLst/>
          </a:prstGeom>
        </p:spPr>
        <p:txBody>
          <a:bodyPr/>
          <a:lstStyle/>
          <a:p>
            <a:pPr>
              <a:defRPr sz="480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pPr>
            <a:r>
              <a:t>podemos </a:t>
            </a:r>
            <a:r>
              <a:rPr sz="7500"/>
              <a:t>entretenernos</a:t>
            </a:r>
            <a:r>
              <a:t> con los juegos que nos gustan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Willyrex-competira-Ninja-creador-contenido_1190890907_117251_1440x600.jpg" descr="Willyrex-competira-Ninja-creador-contenido_1190890907_117251_1440x6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1" y="-88001"/>
            <a:ext cx="18288001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1525896929-german.jpg" descr="1525896929-germ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3971" y="7033077"/>
            <a:ext cx="152400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podemos entretenernos con los juegos que nos gustan"/>
          <p:cNvSpPr txBox="1">
            <a:spLocks noGrp="1"/>
          </p:cNvSpPr>
          <p:nvPr>
            <p:ph type="ctrTitle"/>
          </p:nvPr>
        </p:nvSpPr>
        <p:spPr>
          <a:xfrm rot="21376386">
            <a:off x="2202382" y="5609006"/>
            <a:ext cx="7992407" cy="4643438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r>
              <a:t>podemos entretenernos con los juegos que nos gustan</a:t>
            </a:r>
          </a:p>
        </p:txBody>
      </p:sp>
      <p:pic>
        <p:nvPicPr>
          <p:cNvPr id="134" name="1538382686086.jpg" descr="153838268608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47416" y="-148361"/>
            <a:ext cx="15240001" cy="858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DlZai53W4AAjMt9.jpg" descr="DlZai53W4AAjMt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847416" y="7033077"/>
            <a:ext cx="152400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Rectángulo"/>
          <p:cNvSpPr/>
          <p:nvPr/>
        </p:nvSpPr>
        <p:spPr>
          <a:xfrm>
            <a:off x="3618404" y="6423469"/>
            <a:ext cx="19480314" cy="12700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podemos disfrutar con nuestros youtubers favoritos"/>
          <p:cNvSpPr txBox="1"/>
          <p:nvPr/>
        </p:nvSpPr>
        <p:spPr>
          <a:xfrm>
            <a:off x="3813378" y="5723613"/>
            <a:ext cx="19607204" cy="195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podemos disfrutar con nuestros </a:t>
            </a:r>
            <a:r>
              <a:rPr sz="7500">
                <a:latin typeface="Azo Sans Bold"/>
                <a:ea typeface="Azo Sans Bold"/>
                <a:cs typeface="Azo Sans Bold"/>
                <a:sym typeface="Azo Sans Bold"/>
              </a:rPr>
              <a:t>youtubers favoritos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utterstock_646099090.jpg" descr="shutterstock_6460990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7987" y="-808853"/>
            <a:ext cx="26166400" cy="1747915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podemos comunicarnos de manera instantánea con amigos o familiares que están lejos"/>
          <p:cNvSpPr txBox="1"/>
          <p:nvPr/>
        </p:nvSpPr>
        <p:spPr>
          <a:xfrm>
            <a:off x="1402497" y="232778"/>
            <a:ext cx="21985432" cy="330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>
              <a:defRPr sz="52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dirty="0"/>
              <a:t>podemos </a:t>
            </a:r>
            <a:r>
              <a:rPr sz="7500" dirty="0">
                <a:latin typeface="Azo Sans Bold"/>
                <a:ea typeface="Azo Sans Bold"/>
                <a:cs typeface="Azo Sans Bold"/>
                <a:sym typeface="Azo Sans Bold"/>
              </a:rPr>
              <a:t>comunicarnos de manera instantánea</a:t>
            </a:r>
            <a:r>
              <a:rPr dirty="0"/>
              <a:t> con amigos o </a:t>
            </a:r>
            <a:r>
              <a:rPr dirty="0" smtClean="0"/>
              <a:t>familiares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529918606.jpg" descr="shutterstock_5299186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3098" y="-1576280"/>
            <a:ext cx="25290196" cy="1686856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podemos compartir…"/>
          <p:cNvSpPr txBox="1"/>
          <p:nvPr/>
        </p:nvSpPr>
        <p:spPr>
          <a:xfrm>
            <a:off x="12454983" y="1868531"/>
            <a:ext cx="10078790" cy="4312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podemos </a:t>
            </a:r>
            <a:r>
              <a:rPr sz="7500">
                <a:latin typeface="Azo Sans Bold"/>
                <a:ea typeface="Azo Sans Bold"/>
                <a:cs typeface="Azo Sans Bold"/>
                <a:sym typeface="Azo Sans Bold"/>
              </a:rPr>
              <a:t>compartir </a:t>
            </a:r>
          </a:p>
          <a:p>
            <a:pPr algn="l">
              <a:defRPr sz="52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rPr sz="7500">
                <a:latin typeface="Azo Sans Bold"/>
                <a:ea typeface="Azo Sans Bold"/>
                <a:cs typeface="Azo Sans Bold"/>
                <a:sym typeface="Azo Sans Bold"/>
              </a:rPr>
              <a:t>con amigos</a:t>
            </a:r>
          </a:p>
          <a:p>
            <a:pPr algn="l">
              <a:defRPr sz="52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las fotos que más nos gustan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utterstock_343793471.jpg" descr="shutterstock_3437934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099" y="-1695790"/>
            <a:ext cx="26367369" cy="1761340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odemos aprender cosas nuevas e increíbles"/>
          <p:cNvSpPr txBox="1"/>
          <p:nvPr/>
        </p:nvSpPr>
        <p:spPr>
          <a:xfrm>
            <a:off x="961464" y="10058734"/>
            <a:ext cx="17300617" cy="213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 defTabSz="755808">
              <a:defRPr sz="4784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podemos </a:t>
            </a:r>
            <a:r>
              <a:rPr sz="6900">
                <a:latin typeface="Azo Sans Bold"/>
                <a:ea typeface="Azo Sans Bold"/>
                <a:cs typeface="Azo Sans Bold"/>
                <a:sym typeface="Azo Sans Bold"/>
              </a:rPr>
              <a:t>aprender cosas nuevas e increíbles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utterstock_1149400706.jpg" descr="shutterstock_11494007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3391" y="-1087629"/>
            <a:ext cx="27100223" cy="1525742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podemos ver nuestras películas o series favoritas"/>
          <p:cNvSpPr txBox="1"/>
          <p:nvPr/>
        </p:nvSpPr>
        <p:spPr>
          <a:xfrm>
            <a:off x="750289" y="-892582"/>
            <a:ext cx="13180635" cy="408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 algn="l">
              <a:defRPr sz="5200" b="0">
                <a:solidFill>
                  <a:srgbClr val="FFFFFF"/>
                </a:solidFill>
                <a:latin typeface="Azo Sans Light"/>
                <a:ea typeface="Azo Sans Light"/>
                <a:cs typeface="Azo Sans Light"/>
                <a:sym typeface="Azo Sans Light"/>
              </a:defRPr>
            </a:pPr>
            <a:r>
              <a:t>podemos </a:t>
            </a:r>
            <a:r>
              <a:rPr sz="7500">
                <a:latin typeface="Azo Sans Bold"/>
                <a:ea typeface="Azo Sans Bold"/>
                <a:cs typeface="Azo Sans Bold"/>
                <a:sym typeface="Azo Sans Bold"/>
              </a:rPr>
              <a:t>ver nuestras películas o series favoritas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397</Words>
  <Application>Microsoft Office PowerPoint</Application>
  <PresentationFormat>Personnalisé</PresentationFormat>
  <Paragraphs>54</Paragraphs>
  <Slides>32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Azo Sans Bold</vt:lpstr>
      <vt:lpstr>Azo Sans Light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niños y tecnología</vt:lpstr>
      <vt:lpstr>el uso de las tecnologías tiene muchos y variados beneficios</vt:lpstr>
      <vt:lpstr>nos permite escuchar y descubrir buena música</vt:lpstr>
      <vt:lpstr>podemos entretenernos con los juegos que nos gustan</vt:lpstr>
      <vt:lpstr>podemos entretenernos con los juegos que nos gustan</vt:lpstr>
      <vt:lpstr>Présentation PowerPoint</vt:lpstr>
      <vt:lpstr>Présentation PowerPoint</vt:lpstr>
      <vt:lpstr>Présentation PowerPoint</vt:lpstr>
      <vt:lpstr>Présentation PowerPoint</vt:lpstr>
      <vt:lpstr>pero si hacemos mal uso de las mismas tecnologías podemos hacer y hacernos daño en distintas formas</vt:lpstr>
      <vt:lpstr>AISLARNOS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HACER MAL A LA SALUD</vt:lpstr>
      <vt:lpstr>Présentation PowerPoint</vt:lpstr>
      <vt:lpstr>HACERLE DAÑO A LOS DEMÁS</vt:lpstr>
      <vt:lpstr>Présentation PowerPoint</vt:lpstr>
      <vt:lpstr>Présentation PowerPoint</vt:lpstr>
      <vt:lpstr>Présentation PowerPoint</vt:lpstr>
      <vt:lpstr>ALGO O ALGUIEN NOS PUEDE HACER DAÑO</vt:lpstr>
      <vt:lpstr>Présentation PowerPoint</vt:lpstr>
      <vt:lpstr>Présentation PowerPoint</vt:lpstr>
      <vt:lpstr>¿cómo?</vt:lpstr>
      <vt:lpstr>¿cómo?</vt:lpstr>
      <vt:lpstr>¿cómo?</vt:lpstr>
      <vt:lpstr>¿cómo?</vt:lpstr>
      <vt:lpstr>finalmente…</vt:lpstr>
      <vt:lpstr>¿cómo?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niños y tecnología</dc:title>
  <dc:creator>CAAPPCH00</dc:creator>
  <cp:lastModifiedBy>CAAPPCH00</cp:lastModifiedBy>
  <cp:revision>4</cp:revision>
  <dcterms:modified xsi:type="dcterms:W3CDTF">2019-03-20T20:20:05Z</dcterms:modified>
</cp:coreProperties>
</file>